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UX War, Match.com vs. OKCupid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http://www.trymyui.com/blog/2015/02/18/ux-wars-okcupid-vs-match-com/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3.png"/><Relationship Id="rId4" Type="http://schemas.openxmlformats.org/officeDocument/2006/relationships/image" Target="../media/image0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google.com/presentation/d/1-92xZg0lzt2mSLrhWgZ07j9LlyXjrFll5z3-NnruDMY/edit?usp=sharing" TargetMode="External"/><Relationship Id="rId4" Type="http://schemas.openxmlformats.org/officeDocument/2006/relationships/hyperlink" Target="https://docs.google.com/presentation/d/1KrUcaB0qdM4cJchJvJ2QvRaC_591Vj9tuczC6OH4lYs/edit?usp=shar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5.png"/><Relationship Id="rId4" Type="http://schemas.openxmlformats.org/officeDocument/2006/relationships/image" Target="../media/image0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6.png"/><Relationship Id="rId4" Type="http://schemas.openxmlformats.org/officeDocument/2006/relationships/image" Target="../media/image0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UX design inspirations- Connect Modules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Matching &amp; Filtering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316" y="0"/>
            <a:ext cx="850336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225" y="309775"/>
            <a:ext cx="7711423" cy="475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/>
          <p:nvPr/>
        </p:nvSpPr>
        <p:spPr>
          <a:xfrm>
            <a:off x="2495449" y="1196346"/>
            <a:ext cx="4497300" cy="9207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8575"/>
            <a:ext cx="4424525" cy="3835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2199" y="318575"/>
            <a:ext cx="4641800" cy="307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Other Inspirations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484225" y="1125550"/>
            <a:ext cx="73395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Craigslist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Kayak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Airbnb, Redfin/Zillow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Simbi, skillshare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Pandora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Tinder, Fiverr, The League, bumble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Onebrick.com (Calendar)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Idealist.org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Background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>
                <a:solidFill>
                  <a:srgbClr val="000000"/>
                </a:solidFill>
              </a:rPr>
              <a:t>Background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https://docs.google.com/presentation/d/1-92xZg0lzt2mSLrhWgZ07j9LlyXjrFll5z3-NnruDMY/edit?usp=sharing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>
                <a:solidFill>
                  <a:srgbClr val="000000"/>
                </a:solidFill>
              </a:rPr>
              <a:t>Crazy Eights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https://docs.google.com/presentation/d/1KrUcaB0qdM4cJchJvJ2QvRaC_591Vj9tuczC6OH4lYs/edit?usp=sharing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111125" y="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Current Project List</a:t>
            </a:r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675" y="631700"/>
            <a:ext cx="8754651" cy="400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Connect Options- Likes, Messages, etc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82500" y="204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Gmail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8070325" y="1152475"/>
            <a:ext cx="7620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000" y="777325"/>
            <a:ext cx="7645547" cy="4278873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/>
          <p:nvPr/>
        </p:nvSpPr>
        <p:spPr>
          <a:xfrm>
            <a:off x="1333250" y="1899600"/>
            <a:ext cx="2041200" cy="3303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122925" y="792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Amazon Shopping Cart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00" y="687211"/>
            <a:ext cx="9144000" cy="4346927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/>
          <p:nvPr/>
        </p:nvSpPr>
        <p:spPr>
          <a:xfrm>
            <a:off x="790500" y="3468825"/>
            <a:ext cx="2041200" cy="3303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674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Match.com</a:t>
            </a:r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25" y="827950"/>
            <a:ext cx="4248599" cy="2817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7686" y="827950"/>
            <a:ext cx="4517988" cy="28175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/>
          <p:nvPr/>
        </p:nvSpPr>
        <p:spPr>
          <a:xfrm>
            <a:off x="1085475" y="996987"/>
            <a:ext cx="873000" cy="2205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1650825" y="1544650"/>
            <a:ext cx="2608500" cy="3303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5260275" y="2487575"/>
            <a:ext cx="757200" cy="3303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-623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OKCupid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25" y="510375"/>
            <a:ext cx="4289025" cy="295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2599" y="2304424"/>
            <a:ext cx="5841402" cy="2747398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/>
          <p:nvPr/>
        </p:nvSpPr>
        <p:spPr>
          <a:xfrm>
            <a:off x="1002900" y="1061875"/>
            <a:ext cx="2501400" cy="5727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4057775" y="4116775"/>
            <a:ext cx="1346100" cy="9351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264500" y="910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Redfin (Zillow, Trulia similar) </a:t>
            </a: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900" y="663750"/>
            <a:ext cx="4820750" cy="417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2582950" y="2980750"/>
            <a:ext cx="2360700" cy="5727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4151200" y="3758500"/>
            <a:ext cx="792300" cy="10848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